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5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28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56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39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8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01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08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08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83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0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85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B9402-38A9-43ED-84E8-88AB21D0989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9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Мои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безопасные 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летние каникулы.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и по запросу летние каникул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6713414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Памятка по соблюдению ПДД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401080" cy="5429288"/>
          </a:xfrm>
        </p:spPr>
        <p:txBody>
          <a:bodyPr>
            <a:normAutofit fontScale="70000" lnSpcReduction="20000"/>
          </a:bodyPr>
          <a:lstStyle/>
          <a:p>
            <a:pPr fontAlgn="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Соблюдая правила дорожного движения, помни, что дорога – зона повышенной опасности.</a:t>
            </a:r>
          </a:p>
          <a:p>
            <a:pPr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Переходи проезжую часть только по пешеходному переходу, убедившись, что все машины остановились и пропускают тебя, а если имеется светофор, то только на разрешающий зелёный сигнал. </a:t>
            </a:r>
          </a:p>
          <a:p>
            <a:pPr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 перебегай дорогу перед близко идущим транспортом!</a:t>
            </a:r>
          </a:p>
          <a:p>
            <a:pPr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 выходи на дорогу в зонах ограниченной видимости проезжей части.</a:t>
            </a:r>
          </a:p>
          <a:p>
            <a:pPr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Обходи автобус и троллейбус сзади, а трамвай спереди.</a:t>
            </a:r>
          </a:p>
          <a:p>
            <a:pPr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-Проходи по тротуару только с правой стороны. Если нет тротуара, иди по левому краю дороги (улицы) навстречу движению транспорта.</a:t>
            </a:r>
          </a:p>
          <a:p>
            <a:pPr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Езда на велосипеде, скутере по дорогам и улицам населённого пункта допускается на расстоянии 1- го метра от обочины.</a:t>
            </a:r>
          </a:p>
          <a:p>
            <a:pPr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Внимательно изучай ПДД! Это может спасти твою жизнь!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поведения на воде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5572164" cy="5500726"/>
          </a:xfrm>
        </p:spPr>
        <p:txBody>
          <a:bodyPr>
            <a:normAutofit fontScale="55000" lnSpcReduction="20000"/>
          </a:bodyPr>
          <a:lstStyle/>
          <a:p>
            <a:pPr fontAlgn="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 избежание несчастных случаев на водоёмах, необходимо соблюдать правила поведения на воде.</a:t>
            </a:r>
          </a:p>
          <a:p>
            <a:pPr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Надо помнить, что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ЗАПРЕЩАЕТСЯ:</a:t>
            </a:r>
          </a:p>
          <a:p>
            <a:pPr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купаться и нырять в запрещённых и неизвестных  местах;</a:t>
            </a:r>
          </a:p>
          <a:p>
            <a:pPr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прыгать в воду с дамб, пристаней, катеров, лодок;</a:t>
            </a:r>
          </a:p>
          <a:p>
            <a:pPr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заплывать за знаки ограждения и предупреждающие знаки;</a:t>
            </a:r>
          </a:p>
          <a:p>
            <a:pPr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допускать шалости, связанные с нырянием и захватом конечностей купающихся, забираться на буи и другие технические сооружения;</a:t>
            </a:r>
          </a:p>
          <a:p>
            <a:pPr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подавать ложные сигналы бедствия;</a:t>
            </a:r>
          </a:p>
          <a:p>
            <a:pPr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перемещаться в лодке с места на место при катании;</a:t>
            </a:r>
          </a:p>
          <a:p>
            <a:pPr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использовать для плавания доски, бревна, камеры автомашин и другие вспомогательные средства;</a:t>
            </a:r>
          </a:p>
          <a:p>
            <a:pPr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загрязнять и засорять водоёмы;</a:t>
            </a:r>
          </a:p>
          <a:p>
            <a:pPr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 заставлять себя долго задерживать дыхание, в результате  кислородного голодания мозг человека погибает.</a:t>
            </a:r>
          </a:p>
          <a:p>
            <a:pPr fontAlgn="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4578" name="Picture 2" descr="Картинки по запросу летние каникул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214422"/>
            <a:ext cx="3143240" cy="2396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Памятка о вреде употребления алкоголя и наркотических веществ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5286412" cy="5072098"/>
          </a:xfrm>
        </p:spPr>
        <p:txBody>
          <a:bodyPr>
            <a:normAutofit fontScale="62500" lnSpcReduction="20000"/>
          </a:bodyPr>
          <a:lstStyle/>
          <a:p>
            <a:pPr fontAlgn="t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Задумайся о своём будущем! Помни что:</a:t>
            </a:r>
          </a:p>
          <a:p>
            <a:pPr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  алкоголь и наркотики – это личный враг каждого человека;</a:t>
            </a:r>
          </a:p>
          <a:p>
            <a:pPr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смертельный выстрел в самое сердце;</a:t>
            </a:r>
          </a:p>
          <a:p>
            <a:pPr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удар по структуре головного мозга;</a:t>
            </a:r>
          </a:p>
          <a:p>
            <a:pPr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  употреблять пиво и энергетические напитки опасно для здоровья;</a:t>
            </a:r>
          </a:p>
          <a:p>
            <a:pPr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употребление алкоголя – это лёгкий способ испортить  желудок, печень, почки и заработать диабет;</a:t>
            </a:r>
          </a:p>
          <a:p>
            <a:pPr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заживо похороненная печень и умирающие почки;</a:t>
            </a:r>
          </a:p>
          <a:p>
            <a:pPr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алкоголь, табак и другие наркотики дают 98 процентов повреждений  генетического кода, что неизбежно приводит к рождению  нездорового потомства;</a:t>
            </a:r>
          </a:p>
          <a:p>
            <a:pPr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деградация личности и в конечном итоге смертельный исход.</a:t>
            </a:r>
          </a:p>
          <a:p>
            <a:endParaRPr lang="ru-RU" dirty="0"/>
          </a:p>
        </p:txBody>
      </p:sp>
      <p:pic>
        <p:nvPicPr>
          <p:cNvPr id="26626" name="Picture 2" descr="Картинки по запросу здоровый образ жиз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8232" y="2214554"/>
            <a:ext cx="3755767" cy="3529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Памятка о вреде табакокурения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7215238" cy="5500726"/>
          </a:xfrm>
        </p:spPr>
        <p:txBody>
          <a:bodyPr>
            <a:normAutofit fontScale="55000" lnSpcReduction="20000"/>
          </a:bodyPr>
          <a:lstStyle/>
          <a:p>
            <a:pPr fontAlgn="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Табак несёт смертельную опасность и колоссальный вред для здоровья.</a:t>
            </a:r>
          </a:p>
          <a:p>
            <a:pPr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Доказано, что потеря жизни у курящих людей составляет в среднем 14 лет.</a:t>
            </a:r>
          </a:p>
          <a:p>
            <a:pPr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 табачном дыме содержатся угарный газ, метан, цианистый водород и ещё 4000 компонентов, многие из которых токсичны, обладают мутагенными и канцерогенными свойствами, способствуют развитию раковых опухолей.</a:t>
            </a:r>
          </a:p>
          <a:p>
            <a:pPr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Курящий человек вызывает недоверие. Курящий человек не может быть серьёзным деловым партнёром. Он не ценит своё здоровье.  Во многих организациях, фирмах это считается «дурным тоном».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Все ткани и органы курильщика испытывают недостаток кислорода. Отсюда постоянное чувство усталости, частые заболевания и стрессы.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вредная привычка — прямая причина хронической болезни легких, язв желудка и пищевода, онкологических заболеваний.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 время курения сосуды сужаются, и кровь насыщается углекислым газом. В результате сердцу приходится значительно увеличивать силу толчка для поддержания движения крови. Оно быстрее изнашивается, высок риск инфаркта миокарда.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Доказано, что курение ослабляет слух.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за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здоровый образ жизни!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Картинки по запросу здоровый образ жиз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9130154" cy="4438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Картинки по запросу здоровый образ жиз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Картинки по запросу здоровый образ жиз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429420" cy="3066755"/>
          </a:xfrm>
          <a:prstGeom prst="rect">
            <a:avLst/>
          </a:prstGeom>
          <a:noFill/>
        </p:spPr>
      </p:pic>
      <p:pic>
        <p:nvPicPr>
          <p:cNvPr id="30724" name="Picture 4" descr="Картинки по запросу здоровый образ жизн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002843"/>
            <a:ext cx="6200765" cy="3855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188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Мои безопасные  летние каникулы.</vt:lpstr>
      <vt:lpstr>Памятка по соблюдению ПДД</vt:lpstr>
      <vt:lpstr>Правила поведения на воде</vt:lpstr>
      <vt:lpstr>Памятка о вреде употребления алкоголя и наркотических веществ</vt:lpstr>
      <vt:lpstr>Памятка о вреде табакокурения</vt:lpstr>
      <vt:lpstr>Мы за здоровый образ жизни!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Маша</cp:lastModifiedBy>
  <cp:revision>13</cp:revision>
  <dcterms:created xsi:type="dcterms:W3CDTF">2014-10-27T07:03:14Z</dcterms:created>
  <dcterms:modified xsi:type="dcterms:W3CDTF">2020-01-13T16:19:09Z</dcterms:modified>
</cp:coreProperties>
</file>